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76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58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82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EA1DB-37D9-4DDD-A0B7-D930106BDB1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1BE4711-3BCB-4AB9-B2DD-819986A74EB4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Khởi tạo project</a:t>
          </a:r>
          <a:endParaRPr lang="en-US" dirty="0"/>
        </a:p>
      </dgm:t>
    </dgm:pt>
    <dgm:pt modelId="{94657235-B378-4E08-BF48-C136B5476066}" type="parTrans" cxnId="{1BFE1C4C-3E15-45F8-B6AD-9DDF3A41DA57}">
      <dgm:prSet/>
      <dgm:spPr/>
      <dgm:t>
        <a:bodyPr/>
        <a:lstStyle/>
        <a:p>
          <a:endParaRPr lang="en-US"/>
        </a:p>
      </dgm:t>
    </dgm:pt>
    <dgm:pt modelId="{6D3F23FF-5470-4659-BD48-61BEF83B077B}" type="sibTrans" cxnId="{1BFE1C4C-3E15-45F8-B6AD-9DDF3A41DA57}">
      <dgm:prSet/>
      <dgm:spPr/>
      <dgm:t>
        <a:bodyPr/>
        <a:lstStyle/>
        <a:p>
          <a:endParaRPr lang="en-US"/>
        </a:p>
      </dgm:t>
    </dgm:pt>
    <dgm:pt modelId="{6C877A9F-2FB0-4AAE-B49E-58C449503CED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Giao diện người dùng</a:t>
          </a:r>
          <a:endParaRPr lang="en-US" dirty="0"/>
        </a:p>
      </dgm:t>
    </dgm:pt>
    <dgm:pt modelId="{3E857BB4-5DA7-4B92-AFE8-6212517C1AC3}" type="parTrans" cxnId="{0C1D3B4F-0245-4BCD-9003-92AF949AD58A}">
      <dgm:prSet/>
      <dgm:spPr/>
      <dgm:t>
        <a:bodyPr/>
        <a:lstStyle/>
        <a:p>
          <a:endParaRPr lang="en-US"/>
        </a:p>
      </dgm:t>
    </dgm:pt>
    <dgm:pt modelId="{66A2834B-12C9-4995-B04B-76A0D3CD9823}" type="sibTrans" cxnId="{0C1D3B4F-0245-4BCD-9003-92AF949AD58A}">
      <dgm:prSet/>
      <dgm:spPr/>
      <dgm:t>
        <a:bodyPr/>
        <a:lstStyle/>
        <a:p>
          <a:endParaRPr lang="en-US"/>
        </a:p>
      </dgm:t>
    </dgm:pt>
    <dgm:pt modelId="{ED7F8046-6341-4697-B766-5F7986BFBC0E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Phân tích thiết kế database</a:t>
          </a:r>
          <a:endParaRPr lang="en-US" dirty="0"/>
        </a:p>
      </dgm:t>
    </dgm:pt>
    <dgm:pt modelId="{93EF4FF8-100C-4305-BBFB-340DB80CDE2F}" type="parTrans" cxnId="{9993459E-50E2-4ECA-93F1-2FD72E9A16CF}">
      <dgm:prSet/>
      <dgm:spPr/>
      <dgm:t>
        <a:bodyPr/>
        <a:lstStyle/>
        <a:p>
          <a:endParaRPr lang="en-US"/>
        </a:p>
      </dgm:t>
    </dgm:pt>
    <dgm:pt modelId="{2EBAA833-7536-4585-B937-B642AB74D4F5}" type="sibTrans" cxnId="{9993459E-50E2-4ECA-93F1-2FD72E9A16CF}">
      <dgm:prSet/>
      <dgm:spPr/>
      <dgm:t>
        <a:bodyPr/>
        <a:lstStyle/>
        <a:p>
          <a:endParaRPr lang="en-US"/>
        </a:p>
      </dgm:t>
    </dgm:pt>
    <dgm:pt modelId="{F14AD92F-D700-47F3-B6B3-63B5DD0AB2C8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Giao diện quản trị</a:t>
          </a:r>
          <a:endParaRPr lang="en-US" dirty="0"/>
        </a:p>
      </dgm:t>
    </dgm:pt>
    <dgm:pt modelId="{53223093-9B4D-4416-BCEC-688DADBA47FB}" type="sibTrans" cxnId="{559326D0-4ED2-447C-8D40-705EDE5A1267}">
      <dgm:prSet/>
      <dgm:spPr/>
      <dgm:t>
        <a:bodyPr/>
        <a:lstStyle/>
        <a:p>
          <a:endParaRPr lang="en-US"/>
        </a:p>
      </dgm:t>
    </dgm:pt>
    <dgm:pt modelId="{58BC8654-94BD-4BD5-B6C9-4AA00633F065}" type="parTrans" cxnId="{559326D0-4ED2-447C-8D40-705EDE5A1267}">
      <dgm:prSet/>
      <dgm:spPr/>
      <dgm:t>
        <a:bodyPr/>
        <a:lstStyle/>
        <a:p>
          <a:endParaRPr lang="en-US"/>
        </a:p>
      </dgm:t>
    </dgm:pt>
    <dgm:pt modelId="{E3E6A039-739B-4D3D-8427-9FACEEE90B93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Demo các chức năng chính trên hosting</a:t>
          </a:r>
          <a:endParaRPr lang="en-US" dirty="0"/>
        </a:p>
      </dgm:t>
    </dgm:pt>
    <dgm:pt modelId="{1E778597-9D9B-4C83-9073-2596D8FEB9B2}" type="parTrans" cxnId="{E6523850-92B4-4FF6-853C-F86607C904AB}">
      <dgm:prSet/>
      <dgm:spPr/>
      <dgm:t>
        <a:bodyPr/>
        <a:lstStyle/>
        <a:p>
          <a:endParaRPr lang="en-US"/>
        </a:p>
      </dgm:t>
    </dgm:pt>
    <dgm:pt modelId="{17909A95-3DB9-4599-BC19-0DD54C32C30D}" type="sibTrans" cxnId="{E6523850-92B4-4FF6-853C-F86607C904AB}">
      <dgm:prSet/>
      <dgm:spPr/>
      <dgm:t>
        <a:bodyPr/>
        <a:lstStyle/>
        <a:p>
          <a:endParaRPr lang="en-US"/>
        </a:p>
      </dgm:t>
    </dgm:pt>
    <dgm:pt modelId="{3544D7B0-BA59-41FB-A252-744FC6C0DCE1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Kế hoạch phát triển trong tương lai</a:t>
          </a:r>
          <a:endParaRPr lang="en-US" dirty="0"/>
        </a:p>
      </dgm:t>
    </dgm:pt>
    <dgm:pt modelId="{67944713-7073-42D9-81FA-A278993152B6}" type="parTrans" cxnId="{30C0423A-EAD1-44C4-9EB2-AC358A54403C}">
      <dgm:prSet/>
      <dgm:spPr/>
      <dgm:t>
        <a:bodyPr/>
        <a:lstStyle/>
        <a:p>
          <a:endParaRPr lang="en-US"/>
        </a:p>
      </dgm:t>
    </dgm:pt>
    <dgm:pt modelId="{D521C802-A2EC-4969-9C4A-A1C811EFFBFF}" type="sibTrans" cxnId="{30C0423A-EAD1-44C4-9EB2-AC358A54403C}">
      <dgm:prSet/>
      <dgm:spPr/>
      <dgm:t>
        <a:bodyPr/>
        <a:lstStyle/>
        <a:p>
          <a:endParaRPr lang="en-US"/>
        </a:p>
      </dgm:t>
    </dgm:pt>
    <dgm:pt modelId="{C33E2A42-C3A2-48D9-A7D2-AC046DF50498}" type="pres">
      <dgm:prSet presAssocID="{46BEA1DB-37D9-4DDD-A0B7-D930106BDB1C}" presName="Name0" presStyleCnt="0">
        <dgm:presLayoutVars>
          <dgm:chMax val="7"/>
          <dgm:chPref val="7"/>
          <dgm:dir/>
        </dgm:presLayoutVars>
      </dgm:prSet>
      <dgm:spPr/>
    </dgm:pt>
    <dgm:pt modelId="{6AE68F87-3660-49D8-A6B8-3421AEE033D4}" type="pres">
      <dgm:prSet presAssocID="{46BEA1DB-37D9-4DDD-A0B7-D930106BDB1C}" presName="Name1" presStyleCnt="0"/>
      <dgm:spPr/>
    </dgm:pt>
    <dgm:pt modelId="{32BD4A94-69DD-4624-8B6E-2E1533DB4B87}" type="pres">
      <dgm:prSet presAssocID="{46BEA1DB-37D9-4DDD-A0B7-D930106BDB1C}" presName="cycle" presStyleCnt="0"/>
      <dgm:spPr/>
    </dgm:pt>
    <dgm:pt modelId="{764389DA-8904-4CEE-8C1E-C324CB6AD6B5}" type="pres">
      <dgm:prSet presAssocID="{46BEA1DB-37D9-4DDD-A0B7-D930106BDB1C}" presName="srcNode" presStyleLbl="node1" presStyleIdx="0" presStyleCnt="6"/>
      <dgm:spPr/>
    </dgm:pt>
    <dgm:pt modelId="{A210CD8A-FCC4-400B-A73B-240106714991}" type="pres">
      <dgm:prSet presAssocID="{46BEA1DB-37D9-4DDD-A0B7-D930106BDB1C}" presName="conn" presStyleLbl="parChTrans1D2" presStyleIdx="0" presStyleCnt="1"/>
      <dgm:spPr/>
    </dgm:pt>
    <dgm:pt modelId="{33A3D558-363E-4D89-B6F3-C1D1265A8615}" type="pres">
      <dgm:prSet presAssocID="{46BEA1DB-37D9-4DDD-A0B7-D930106BDB1C}" presName="extraNode" presStyleLbl="node1" presStyleIdx="0" presStyleCnt="6"/>
      <dgm:spPr/>
    </dgm:pt>
    <dgm:pt modelId="{52C54CC5-D757-40D3-9BC6-29ACD13ECAEA}" type="pres">
      <dgm:prSet presAssocID="{46BEA1DB-37D9-4DDD-A0B7-D930106BDB1C}" presName="dstNode" presStyleLbl="node1" presStyleIdx="0" presStyleCnt="6"/>
      <dgm:spPr/>
    </dgm:pt>
    <dgm:pt modelId="{0F788ADC-1662-4855-9115-C97090AF1E2C}" type="pres">
      <dgm:prSet presAssocID="{ED7F8046-6341-4697-B766-5F7986BFBC0E}" presName="text_1" presStyleLbl="node1" presStyleIdx="0" presStyleCnt="6">
        <dgm:presLayoutVars>
          <dgm:bulletEnabled val="1"/>
        </dgm:presLayoutVars>
      </dgm:prSet>
      <dgm:spPr/>
    </dgm:pt>
    <dgm:pt modelId="{B9D0F6E9-98FE-4190-886F-F741033EE9CF}" type="pres">
      <dgm:prSet presAssocID="{ED7F8046-6341-4697-B766-5F7986BFBC0E}" presName="accent_1" presStyleCnt="0"/>
      <dgm:spPr/>
    </dgm:pt>
    <dgm:pt modelId="{DCCAD063-48B9-46DD-A630-6F7027931086}" type="pres">
      <dgm:prSet presAssocID="{ED7F8046-6341-4697-B766-5F7986BFBC0E}" presName="accentRepeatNode" presStyleLbl="solidFgAcc1" presStyleIdx="0" presStyleCnt="6"/>
      <dgm:spPr/>
    </dgm:pt>
    <dgm:pt modelId="{6495EE8B-EA7D-4C34-A105-19FB1E5E7FBB}" type="pres">
      <dgm:prSet presAssocID="{11BE4711-3BCB-4AB9-B2DD-819986A74EB4}" presName="text_2" presStyleLbl="node1" presStyleIdx="1" presStyleCnt="6">
        <dgm:presLayoutVars>
          <dgm:bulletEnabled val="1"/>
        </dgm:presLayoutVars>
      </dgm:prSet>
      <dgm:spPr/>
    </dgm:pt>
    <dgm:pt modelId="{A6726B4E-720F-476A-8D27-D7C1D25D2E41}" type="pres">
      <dgm:prSet presAssocID="{11BE4711-3BCB-4AB9-B2DD-819986A74EB4}" presName="accent_2" presStyleCnt="0"/>
      <dgm:spPr/>
    </dgm:pt>
    <dgm:pt modelId="{41F36D37-2545-4F75-99C1-2B17415C6381}" type="pres">
      <dgm:prSet presAssocID="{11BE4711-3BCB-4AB9-B2DD-819986A74EB4}" presName="accentRepeatNode" presStyleLbl="solidFgAcc1" presStyleIdx="1" presStyleCnt="6"/>
      <dgm:spPr/>
    </dgm:pt>
    <dgm:pt modelId="{3FC6892B-BE7E-4732-A4B7-6130882B2E95}" type="pres">
      <dgm:prSet presAssocID="{6C877A9F-2FB0-4AAE-B49E-58C449503CED}" presName="text_3" presStyleLbl="node1" presStyleIdx="2" presStyleCnt="6">
        <dgm:presLayoutVars>
          <dgm:bulletEnabled val="1"/>
        </dgm:presLayoutVars>
      </dgm:prSet>
      <dgm:spPr/>
    </dgm:pt>
    <dgm:pt modelId="{BBD21E00-E96F-4B58-92B5-7101C96FBFA9}" type="pres">
      <dgm:prSet presAssocID="{6C877A9F-2FB0-4AAE-B49E-58C449503CED}" presName="accent_3" presStyleCnt="0"/>
      <dgm:spPr/>
    </dgm:pt>
    <dgm:pt modelId="{794BA948-D684-422B-85F6-1AC88B402432}" type="pres">
      <dgm:prSet presAssocID="{6C877A9F-2FB0-4AAE-B49E-58C449503CED}" presName="accentRepeatNode" presStyleLbl="solidFgAcc1" presStyleIdx="2" presStyleCnt="6"/>
      <dgm:spPr/>
    </dgm:pt>
    <dgm:pt modelId="{7AC8F79D-6A20-426D-9B0A-271AAEB8501E}" type="pres">
      <dgm:prSet presAssocID="{F14AD92F-D700-47F3-B6B3-63B5DD0AB2C8}" presName="text_4" presStyleLbl="node1" presStyleIdx="3" presStyleCnt="6">
        <dgm:presLayoutVars>
          <dgm:bulletEnabled val="1"/>
        </dgm:presLayoutVars>
      </dgm:prSet>
      <dgm:spPr/>
    </dgm:pt>
    <dgm:pt modelId="{0CDE635F-2E5D-42DD-BD86-44511F30E90E}" type="pres">
      <dgm:prSet presAssocID="{F14AD92F-D700-47F3-B6B3-63B5DD0AB2C8}" presName="accent_4" presStyleCnt="0"/>
      <dgm:spPr/>
    </dgm:pt>
    <dgm:pt modelId="{A8243BEA-6B3F-4A09-ACCB-1F339EA8DA91}" type="pres">
      <dgm:prSet presAssocID="{F14AD92F-D700-47F3-B6B3-63B5DD0AB2C8}" presName="accentRepeatNode" presStyleLbl="solidFgAcc1" presStyleIdx="3" presStyleCnt="6"/>
      <dgm:spPr/>
    </dgm:pt>
    <dgm:pt modelId="{068B9BA4-8C73-419A-B37B-296B4574A7B8}" type="pres">
      <dgm:prSet presAssocID="{E3E6A039-739B-4D3D-8427-9FACEEE90B93}" presName="text_5" presStyleLbl="node1" presStyleIdx="4" presStyleCnt="6">
        <dgm:presLayoutVars>
          <dgm:bulletEnabled val="1"/>
        </dgm:presLayoutVars>
      </dgm:prSet>
      <dgm:spPr/>
    </dgm:pt>
    <dgm:pt modelId="{6119B518-0DFC-4D7D-BE13-18AC5C84CF0C}" type="pres">
      <dgm:prSet presAssocID="{E3E6A039-739B-4D3D-8427-9FACEEE90B93}" presName="accent_5" presStyleCnt="0"/>
      <dgm:spPr/>
    </dgm:pt>
    <dgm:pt modelId="{8745869E-7CFE-47CD-B378-D69C7B8602C5}" type="pres">
      <dgm:prSet presAssocID="{E3E6A039-739B-4D3D-8427-9FACEEE90B93}" presName="accentRepeatNode" presStyleLbl="solidFgAcc1" presStyleIdx="4" presStyleCnt="6"/>
      <dgm:spPr/>
    </dgm:pt>
    <dgm:pt modelId="{EAC7474F-486E-4293-BEF3-8BC42FCD7DDE}" type="pres">
      <dgm:prSet presAssocID="{3544D7B0-BA59-41FB-A252-744FC6C0DCE1}" presName="text_6" presStyleLbl="node1" presStyleIdx="5" presStyleCnt="6">
        <dgm:presLayoutVars>
          <dgm:bulletEnabled val="1"/>
        </dgm:presLayoutVars>
      </dgm:prSet>
      <dgm:spPr/>
    </dgm:pt>
    <dgm:pt modelId="{F7E08BB5-60D5-4913-B761-A5F548C7B030}" type="pres">
      <dgm:prSet presAssocID="{3544D7B0-BA59-41FB-A252-744FC6C0DCE1}" presName="accent_6" presStyleCnt="0"/>
      <dgm:spPr/>
    </dgm:pt>
    <dgm:pt modelId="{5BDA278A-5F3E-4897-AD36-852AFD0D14DD}" type="pres">
      <dgm:prSet presAssocID="{3544D7B0-BA59-41FB-A252-744FC6C0DCE1}" presName="accentRepeatNode" presStyleLbl="solidFgAcc1" presStyleIdx="5" presStyleCnt="6"/>
      <dgm:spPr/>
    </dgm:pt>
  </dgm:ptLst>
  <dgm:cxnLst>
    <dgm:cxn modelId="{30C0423A-EAD1-44C4-9EB2-AC358A54403C}" srcId="{46BEA1DB-37D9-4DDD-A0B7-D930106BDB1C}" destId="{3544D7B0-BA59-41FB-A252-744FC6C0DCE1}" srcOrd="5" destOrd="0" parTransId="{67944713-7073-42D9-81FA-A278993152B6}" sibTransId="{D521C802-A2EC-4969-9C4A-A1C811EFFBFF}"/>
    <dgm:cxn modelId="{39F4DE3A-EAC5-4964-896D-8B04F175AE1B}" type="presOf" srcId="{ED7F8046-6341-4697-B766-5F7986BFBC0E}" destId="{0F788ADC-1662-4855-9115-C97090AF1E2C}" srcOrd="0" destOrd="0" presId="urn:microsoft.com/office/officeart/2008/layout/VerticalCurvedList"/>
    <dgm:cxn modelId="{01090F44-2D9F-4E36-B650-CEB93B531B44}" type="presOf" srcId="{3544D7B0-BA59-41FB-A252-744FC6C0DCE1}" destId="{EAC7474F-486E-4293-BEF3-8BC42FCD7DDE}" srcOrd="0" destOrd="0" presId="urn:microsoft.com/office/officeart/2008/layout/VerticalCurvedList"/>
    <dgm:cxn modelId="{0868C94A-69F6-435B-BE02-261CFE95E82B}" type="presOf" srcId="{E3E6A039-739B-4D3D-8427-9FACEEE90B93}" destId="{068B9BA4-8C73-419A-B37B-296B4574A7B8}" srcOrd="0" destOrd="0" presId="urn:microsoft.com/office/officeart/2008/layout/VerticalCurvedList"/>
    <dgm:cxn modelId="{1BFE1C4C-3E15-45F8-B6AD-9DDF3A41DA57}" srcId="{46BEA1DB-37D9-4DDD-A0B7-D930106BDB1C}" destId="{11BE4711-3BCB-4AB9-B2DD-819986A74EB4}" srcOrd="1" destOrd="0" parTransId="{94657235-B378-4E08-BF48-C136B5476066}" sibTransId="{6D3F23FF-5470-4659-BD48-61BEF83B077B}"/>
    <dgm:cxn modelId="{0C1D3B4F-0245-4BCD-9003-92AF949AD58A}" srcId="{46BEA1DB-37D9-4DDD-A0B7-D930106BDB1C}" destId="{6C877A9F-2FB0-4AAE-B49E-58C449503CED}" srcOrd="2" destOrd="0" parTransId="{3E857BB4-5DA7-4B92-AFE8-6212517C1AC3}" sibTransId="{66A2834B-12C9-4995-B04B-76A0D3CD9823}"/>
    <dgm:cxn modelId="{E6523850-92B4-4FF6-853C-F86607C904AB}" srcId="{46BEA1DB-37D9-4DDD-A0B7-D930106BDB1C}" destId="{E3E6A039-739B-4D3D-8427-9FACEEE90B93}" srcOrd="4" destOrd="0" parTransId="{1E778597-9D9B-4C83-9073-2596D8FEB9B2}" sibTransId="{17909A95-3DB9-4599-BC19-0DD54C32C30D}"/>
    <dgm:cxn modelId="{FE058E8B-D2E4-428E-B9AE-01FCA33A5DDC}" type="presOf" srcId="{6C877A9F-2FB0-4AAE-B49E-58C449503CED}" destId="{3FC6892B-BE7E-4732-A4B7-6130882B2E95}" srcOrd="0" destOrd="0" presId="urn:microsoft.com/office/officeart/2008/layout/VerticalCurvedList"/>
    <dgm:cxn modelId="{71E30A94-ED6F-4E63-BEEE-3B1DACF46A91}" type="presOf" srcId="{2EBAA833-7536-4585-B937-B642AB74D4F5}" destId="{A210CD8A-FCC4-400B-A73B-240106714991}" srcOrd="0" destOrd="0" presId="urn:microsoft.com/office/officeart/2008/layout/VerticalCurvedList"/>
    <dgm:cxn modelId="{9993459E-50E2-4ECA-93F1-2FD72E9A16CF}" srcId="{46BEA1DB-37D9-4DDD-A0B7-D930106BDB1C}" destId="{ED7F8046-6341-4697-B766-5F7986BFBC0E}" srcOrd="0" destOrd="0" parTransId="{93EF4FF8-100C-4305-BBFB-340DB80CDE2F}" sibTransId="{2EBAA833-7536-4585-B937-B642AB74D4F5}"/>
    <dgm:cxn modelId="{D285F0AB-5AE4-4890-A862-02AAA36159D9}" type="presOf" srcId="{F14AD92F-D700-47F3-B6B3-63B5DD0AB2C8}" destId="{7AC8F79D-6A20-426D-9B0A-271AAEB8501E}" srcOrd="0" destOrd="0" presId="urn:microsoft.com/office/officeart/2008/layout/VerticalCurvedList"/>
    <dgm:cxn modelId="{BFA800B5-0E80-4146-9CDE-65C9039454D0}" type="presOf" srcId="{46BEA1DB-37D9-4DDD-A0B7-D930106BDB1C}" destId="{C33E2A42-C3A2-48D9-A7D2-AC046DF50498}" srcOrd="0" destOrd="0" presId="urn:microsoft.com/office/officeart/2008/layout/VerticalCurvedList"/>
    <dgm:cxn modelId="{C49131C4-DEA9-43BC-980F-F58F942E957C}" type="presOf" srcId="{11BE4711-3BCB-4AB9-B2DD-819986A74EB4}" destId="{6495EE8B-EA7D-4C34-A105-19FB1E5E7FBB}" srcOrd="0" destOrd="0" presId="urn:microsoft.com/office/officeart/2008/layout/VerticalCurvedList"/>
    <dgm:cxn modelId="{559326D0-4ED2-447C-8D40-705EDE5A1267}" srcId="{46BEA1DB-37D9-4DDD-A0B7-D930106BDB1C}" destId="{F14AD92F-D700-47F3-B6B3-63B5DD0AB2C8}" srcOrd="3" destOrd="0" parTransId="{58BC8654-94BD-4BD5-B6C9-4AA00633F065}" sibTransId="{53223093-9B4D-4416-BCEC-688DADBA47FB}"/>
    <dgm:cxn modelId="{BBC4598F-0643-4E00-A847-2837C291DC60}" type="presParOf" srcId="{C33E2A42-C3A2-48D9-A7D2-AC046DF50498}" destId="{6AE68F87-3660-49D8-A6B8-3421AEE033D4}" srcOrd="0" destOrd="0" presId="urn:microsoft.com/office/officeart/2008/layout/VerticalCurvedList"/>
    <dgm:cxn modelId="{297786B7-BB75-4A30-BAEF-AC1BA3B10305}" type="presParOf" srcId="{6AE68F87-3660-49D8-A6B8-3421AEE033D4}" destId="{32BD4A94-69DD-4624-8B6E-2E1533DB4B87}" srcOrd="0" destOrd="0" presId="urn:microsoft.com/office/officeart/2008/layout/VerticalCurvedList"/>
    <dgm:cxn modelId="{0B083537-D205-451F-8158-8A32A475E7FA}" type="presParOf" srcId="{32BD4A94-69DD-4624-8B6E-2E1533DB4B87}" destId="{764389DA-8904-4CEE-8C1E-C324CB6AD6B5}" srcOrd="0" destOrd="0" presId="urn:microsoft.com/office/officeart/2008/layout/VerticalCurvedList"/>
    <dgm:cxn modelId="{43AE001C-285A-48DF-854E-35362634C551}" type="presParOf" srcId="{32BD4A94-69DD-4624-8B6E-2E1533DB4B87}" destId="{A210CD8A-FCC4-400B-A73B-240106714991}" srcOrd="1" destOrd="0" presId="urn:microsoft.com/office/officeart/2008/layout/VerticalCurvedList"/>
    <dgm:cxn modelId="{D5B72D98-6F4F-4DF0-A668-EDA5F7A3A23B}" type="presParOf" srcId="{32BD4A94-69DD-4624-8B6E-2E1533DB4B87}" destId="{33A3D558-363E-4D89-B6F3-C1D1265A8615}" srcOrd="2" destOrd="0" presId="urn:microsoft.com/office/officeart/2008/layout/VerticalCurvedList"/>
    <dgm:cxn modelId="{C0BF527C-3C78-4600-8293-27EDA2B1AEE5}" type="presParOf" srcId="{32BD4A94-69DD-4624-8B6E-2E1533DB4B87}" destId="{52C54CC5-D757-40D3-9BC6-29ACD13ECAEA}" srcOrd="3" destOrd="0" presId="urn:microsoft.com/office/officeart/2008/layout/VerticalCurvedList"/>
    <dgm:cxn modelId="{43B8510A-6E96-4415-848E-18B60759DA71}" type="presParOf" srcId="{6AE68F87-3660-49D8-A6B8-3421AEE033D4}" destId="{0F788ADC-1662-4855-9115-C97090AF1E2C}" srcOrd="1" destOrd="0" presId="urn:microsoft.com/office/officeart/2008/layout/VerticalCurvedList"/>
    <dgm:cxn modelId="{E631F58D-4EFA-4918-8C09-DF2027349621}" type="presParOf" srcId="{6AE68F87-3660-49D8-A6B8-3421AEE033D4}" destId="{B9D0F6E9-98FE-4190-886F-F741033EE9CF}" srcOrd="2" destOrd="0" presId="urn:microsoft.com/office/officeart/2008/layout/VerticalCurvedList"/>
    <dgm:cxn modelId="{AB937FB5-1200-4E01-A3F6-D6D51765225B}" type="presParOf" srcId="{B9D0F6E9-98FE-4190-886F-F741033EE9CF}" destId="{DCCAD063-48B9-46DD-A630-6F7027931086}" srcOrd="0" destOrd="0" presId="urn:microsoft.com/office/officeart/2008/layout/VerticalCurvedList"/>
    <dgm:cxn modelId="{48FEF8AF-67B6-43E1-970F-33BFF948E190}" type="presParOf" srcId="{6AE68F87-3660-49D8-A6B8-3421AEE033D4}" destId="{6495EE8B-EA7D-4C34-A105-19FB1E5E7FBB}" srcOrd="3" destOrd="0" presId="urn:microsoft.com/office/officeart/2008/layout/VerticalCurvedList"/>
    <dgm:cxn modelId="{E14F35D5-96CC-4729-B5E3-230277580427}" type="presParOf" srcId="{6AE68F87-3660-49D8-A6B8-3421AEE033D4}" destId="{A6726B4E-720F-476A-8D27-D7C1D25D2E41}" srcOrd="4" destOrd="0" presId="urn:microsoft.com/office/officeart/2008/layout/VerticalCurvedList"/>
    <dgm:cxn modelId="{1D5961F3-F689-4439-835E-30B80285FEBA}" type="presParOf" srcId="{A6726B4E-720F-476A-8D27-D7C1D25D2E41}" destId="{41F36D37-2545-4F75-99C1-2B17415C6381}" srcOrd="0" destOrd="0" presId="urn:microsoft.com/office/officeart/2008/layout/VerticalCurvedList"/>
    <dgm:cxn modelId="{3831D419-F401-46DA-A459-16A8B444D710}" type="presParOf" srcId="{6AE68F87-3660-49D8-A6B8-3421AEE033D4}" destId="{3FC6892B-BE7E-4732-A4B7-6130882B2E95}" srcOrd="5" destOrd="0" presId="urn:microsoft.com/office/officeart/2008/layout/VerticalCurvedList"/>
    <dgm:cxn modelId="{443BED20-F4B2-4CEF-93C6-A6C16F0B2E3A}" type="presParOf" srcId="{6AE68F87-3660-49D8-A6B8-3421AEE033D4}" destId="{BBD21E00-E96F-4B58-92B5-7101C96FBFA9}" srcOrd="6" destOrd="0" presId="urn:microsoft.com/office/officeart/2008/layout/VerticalCurvedList"/>
    <dgm:cxn modelId="{D1D095EA-AC25-4B16-A3CD-5CE3D944DDFA}" type="presParOf" srcId="{BBD21E00-E96F-4B58-92B5-7101C96FBFA9}" destId="{794BA948-D684-422B-85F6-1AC88B402432}" srcOrd="0" destOrd="0" presId="urn:microsoft.com/office/officeart/2008/layout/VerticalCurvedList"/>
    <dgm:cxn modelId="{2C98F56B-EFE4-4506-A6C5-7128E968212A}" type="presParOf" srcId="{6AE68F87-3660-49D8-A6B8-3421AEE033D4}" destId="{7AC8F79D-6A20-426D-9B0A-271AAEB8501E}" srcOrd="7" destOrd="0" presId="urn:microsoft.com/office/officeart/2008/layout/VerticalCurvedList"/>
    <dgm:cxn modelId="{533D477C-068A-452C-A0D8-164B83291EC6}" type="presParOf" srcId="{6AE68F87-3660-49D8-A6B8-3421AEE033D4}" destId="{0CDE635F-2E5D-42DD-BD86-44511F30E90E}" srcOrd="8" destOrd="0" presId="urn:microsoft.com/office/officeart/2008/layout/VerticalCurvedList"/>
    <dgm:cxn modelId="{561016AE-2BAA-4761-8884-93E15587077E}" type="presParOf" srcId="{0CDE635F-2E5D-42DD-BD86-44511F30E90E}" destId="{A8243BEA-6B3F-4A09-ACCB-1F339EA8DA91}" srcOrd="0" destOrd="0" presId="urn:microsoft.com/office/officeart/2008/layout/VerticalCurvedList"/>
    <dgm:cxn modelId="{B0FDEB75-781A-4AC8-B2D8-62CA4F2AC718}" type="presParOf" srcId="{6AE68F87-3660-49D8-A6B8-3421AEE033D4}" destId="{068B9BA4-8C73-419A-B37B-296B4574A7B8}" srcOrd="9" destOrd="0" presId="urn:microsoft.com/office/officeart/2008/layout/VerticalCurvedList"/>
    <dgm:cxn modelId="{3822599B-6C42-4309-98CE-26D2E837FCAC}" type="presParOf" srcId="{6AE68F87-3660-49D8-A6B8-3421AEE033D4}" destId="{6119B518-0DFC-4D7D-BE13-18AC5C84CF0C}" srcOrd="10" destOrd="0" presId="urn:microsoft.com/office/officeart/2008/layout/VerticalCurvedList"/>
    <dgm:cxn modelId="{66044FF4-58F6-421B-BAA1-3C8E4D9DDE9E}" type="presParOf" srcId="{6119B518-0DFC-4D7D-BE13-18AC5C84CF0C}" destId="{8745869E-7CFE-47CD-B378-D69C7B8602C5}" srcOrd="0" destOrd="0" presId="urn:microsoft.com/office/officeart/2008/layout/VerticalCurvedList"/>
    <dgm:cxn modelId="{7B461A0B-8CED-4CF3-A37B-CAB2582CC1A9}" type="presParOf" srcId="{6AE68F87-3660-49D8-A6B8-3421AEE033D4}" destId="{EAC7474F-486E-4293-BEF3-8BC42FCD7DDE}" srcOrd="11" destOrd="0" presId="urn:microsoft.com/office/officeart/2008/layout/VerticalCurvedList"/>
    <dgm:cxn modelId="{AFE4D99E-C75F-41FE-8D59-9A21E65AE803}" type="presParOf" srcId="{6AE68F87-3660-49D8-A6B8-3421AEE033D4}" destId="{F7E08BB5-60D5-4913-B761-A5F548C7B030}" srcOrd="12" destOrd="0" presId="urn:microsoft.com/office/officeart/2008/layout/VerticalCurvedList"/>
    <dgm:cxn modelId="{7454312E-6A87-43B7-9BBD-62B91BD73F36}" type="presParOf" srcId="{F7E08BB5-60D5-4913-B761-A5F548C7B030}" destId="{5BDA278A-5F3E-4897-AD36-852AFD0D14D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0CD8A-FCC4-400B-A73B-240106714991}">
      <dsp:nvSpPr>
        <dsp:cNvPr id="0" name=""/>
        <dsp:cNvSpPr/>
      </dsp:nvSpPr>
      <dsp:spPr>
        <a:xfrm>
          <a:off x="-5228540" y="-800823"/>
          <a:ext cx="6226205" cy="6226205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88ADC-1662-4855-9115-C97090AF1E2C}">
      <dsp:nvSpPr>
        <dsp:cNvPr id="0" name=""/>
        <dsp:cNvSpPr/>
      </dsp:nvSpPr>
      <dsp:spPr>
        <a:xfrm>
          <a:off x="372055" y="243529"/>
          <a:ext cx="11016890" cy="486873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645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Phân tích thiết kế database</a:t>
          </a:r>
          <a:endParaRPr lang="en-US" sz="2600" kern="1200" dirty="0"/>
        </a:p>
      </dsp:txBody>
      <dsp:txXfrm>
        <a:off x="372055" y="243529"/>
        <a:ext cx="11016890" cy="486873"/>
      </dsp:txXfrm>
    </dsp:sp>
    <dsp:sp modelId="{DCCAD063-48B9-46DD-A630-6F7027931086}">
      <dsp:nvSpPr>
        <dsp:cNvPr id="0" name=""/>
        <dsp:cNvSpPr/>
      </dsp:nvSpPr>
      <dsp:spPr>
        <a:xfrm>
          <a:off x="67759" y="182670"/>
          <a:ext cx="608591" cy="608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95EE8B-EA7D-4C34-A105-19FB1E5E7FBB}">
      <dsp:nvSpPr>
        <dsp:cNvPr id="0" name=""/>
        <dsp:cNvSpPr/>
      </dsp:nvSpPr>
      <dsp:spPr>
        <a:xfrm>
          <a:off x="772542" y="973746"/>
          <a:ext cx="10616403" cy="486873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645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Khởi tạo project</a:t>
          </a:r>
          <a:endParaRPr lang="en-US" sz="2600" kern="1200" dirty="0"/>
        </a:p>
      </dsp:txBody>
      <dsp:txXfrm>
        <a:off x="772542" y="973746"/>
        <a:ext cx="10616403" cy="486873"/>
      </dsp:txXfrm>
    </dsp:sp>
    <dsp:sp modelId="{41F36D37-2545-4F75-99C1-2B17415C6381}">
      <dsp:nvSpPr>
        <dsp:cNvPr id="0" name=""/>
        <dsp:cNvSpPr/>
      </dsp:nvSpPr>
      <dsp:spPr>
        <a:xfrm>
          <a:off x="468246" y="912887"/>
          <a:ext cx="608591" cy="608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6892B-BE7E-4732-A4B7-6130882B2E95}">
      <dsp:nvSpPr>
        <dsp:cNvPr id="0" name=""/>
        <dsp:cNvSpPr/>
      </dsp:nvSpPr>
      <dsp:spPr>
        <a:xfrm>
          <a:off x="955675" y="1703964"/>
          <a:ext cx="10433270" cy="486873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645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Giao diện người dùng</a:t>
          </a:r>
          <a:endParaRPr lang="en-US" sz="2600" kern="1200" dirty="0"/>
        </a:p>
      </dsp:txBody>
      <dsp:txXfrm>
        <a:off x="955675" y="1703964"/>
        <a:ext cx="10433270" cy="486873"/>
      </dsp:txXfrm>
    </dsp:sp>
    <dsp:sp modelId="{794BA948-D684-422B-85F6-1AC88B402432}">
      <dsp:nvSpPr>
        <dsp:cNvPr id="0" name=""/>
        <dsp:cNvSpPr/>
      </dsp:nvSpPr>
      <dsp:spPr>
        <a:xfrm>
          <a:off x="651379" y="1643105"/>
          <a:ext cx="608591" cy="608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F79D-6A20-426D-9B0A-271AAEB8501E}">
      <dsp:nvSpPr>
        <dsp:cNvPr id="0" name=""/>
        <dsp:cNvSpPr/>
      </dsp:nvSpPr>
      <dsp:spPr>
        <a:xfrm>
          <a:off x="955675" y="2433719"/>
          <a:ext cx="10433270" cy="486873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8645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Giao diện quản trị</a:t>
          </a:r>
          <a:endParaRPr lang="en-US" sz="2600" kern="1200" dirty="0"/>
        </a:p>
      </dsp:txBody>
      <dsp:txXfrm>
        <a:off x="955675" y="2433719"/>
        <a:ext cx="10433270" cy="486873"/>
      </dsp:txXfrm>
    </dsp:sp>
    <dsp:sp modelId="{A8243BEA-6B3F-4A09-ACCB-1F339EA8DA91}">
      <dsp:nvSpPr>
        <dsp:cNvPr id="0" name=""/>
        <dsp:cNvSpPr/>
      </dsp:nvSpPr>
      <dsp:spPr>
        <a:xfrm>
          <a:off x="651379" y="2372860"/>
          <a:ext cx="608591" cy="608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B9BA4-8C73-419A-B37B-296B4574A7B8}">
      <dsp:nvSpPr>
        <dsp:cNvPr id="0" name=""/>
        <dsp:cNvSpPr/>
      </dsp:nvSpPr>
      <dsp:spPr>
        <a:xfrm>
          <a:off x="772542" y="3163937"/>
          <a:ext cx="10616403" cy="486873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8645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Demo các chức năng chính trên hosting</a:t>
          </a:r>
          <a:endParaRPr lang="en-US" sz="2600" kern="1200" dirty="0"/>
        </a:p>
      </dsp:txBody>
      <dsp:txXfrm>
        <a:off x="772542" y="3163937"/>
        <a:ext cx="10616403" cy="486873"/>
      </dsp:txXfrm>
    </dsp:sp>
    <dsp:sp modelId="{8745869E-7CFE-47CD-B378-D69C7B8602C5}">
      <dsp:nvSpPr>
        <dsp:cNvPr id="0" name=""/>
        <dsp:cNvSpPr/>
      </dsp:nvSpPr>
      <dsp:spPr>
        <a:xfrm>
          <a:off x="468246" y="3103078"/>
          <a:ext cx="608591" cy="608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7474F-486E-4293-BEF3-8BC42FCD7DDE}">
      <dsp:nvSpPr>
        <dsp:cNvPr id="0" name=""/>
        <dsp:cNvSpPr/>
      </dsp:nvSpPr>
      <dsp:spPr>
        <a:xfrm>
          <a:off x="372055" y="3894155"/>
          <a:ext cx="11016890" cy="486873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8645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Kế hoạch phát triển trong tương lai</a:t>
          </a:r>
          <a:endParaRPr lang="en-US" sz="2600" kern="1200" dirty="0"/>
        </a:p>
      </dsp:txBody>
      <dsp:txXfrm>
        <a:off x="372055" y="3894155"/>
        <a:ext cx="11016890" cy="486873"/>
      </dsp:txXfrm>
    </dsp:sp>
    <dsp:sp modelId="{5BDA278A-5F3E-4897-AD36-852AFD0D14DD}">
      <dsp:nvSpPr>
        <dsp:cNvPr id="0" name=""/>
        <dsp:cNvSpPr/>
      </dsp:nvSpPr>
      <dsp:spPr>
        <a:xfrm>
          <a:off x="67759" y="3833296"/>
          <a:ext cx="608591" cy="608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38B19-0F84-4FA1-B0E0-78A9C1A96293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1E869-2F17-49B0-9D9D-89AF2F667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4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1E869-2F17-49B0-9D9D-89AF2F6673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1E869-2F17-49B0-9D9D-89AF2F6673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6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1E869-2F17-49B0-9D9D-89AF2F6673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2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1E869-2F17-49B0-9D9D-89AF2F6673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13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1E869-2F17-49B0-9D9D-89AF2F6673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4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1E869-2F17-49B0-9D9D-89AF2F6673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60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1E869-2F17-49B0-9D9D-89AF2F6673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5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1E869-2F17-49B0-9D9D-89AF2F6673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7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097280" y="324869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72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8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-99761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70743"/>
            <a:ext cx="1005840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0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6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96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6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3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6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4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47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1472AB-643C-40B0-A85B-1DFC86B8612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Group: Santa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1BA76B-589F-4EF5-84E7-CF1E53DB5A4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5147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6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reestyleshoponline.somee.com/quan-tri" TargetMode="External"/><Relationship Id="rId2" Type="http://schemas.openxmlformats.org/officeDocument/2006/relationships/hyperlink" Target="http://freestyleshoponline.somee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7280" y="304800"/>
            <a:ext cx="10058400" cy="2937164"/>
          </a:xfrm>
        </p:spPr>
        <p:txBody>
          <a:bodyPr>
            <a:normAutofit fontScale="90000"/>
          </a:bodyPr>
          <a:lstStyle/>
          <a:p>
            <a:pPr algn="r"/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Bảo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vệ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KTMH: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ASP.NET MVC 5  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Đề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tài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Website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bán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giày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99563" y="3408218"/>
            <a:ext cx="4258887" cy="2854036"/>
          </a:xfrm>
        </p:spPr>
        <p:txBody>
          <a:bodyPr>
            <a:normAutofit fontScale="92500"/>
          </a:bodyPr>
          <a:lstStyle/>
          <a:p>
            <a:pPr algn="just"/>
            <a:r>
              <a:rPr lang="en-US" b="1" dirty="0" err="1">
                <a:solidFill>
                  <a:srgbClr val="00B050"/>
                </a:solidFill>
              </a:rPr>
              <a:t>Thành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viên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Bùi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thế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toàn</a:t>
            </a:r>
            <a:endParaRPr lang="en-US" b="1" dirty="0">
              <a:solidFill>
                <a:srgbClr val="00B05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Đinh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thành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nghĩa</a:t>
            </a:r>
            <a:endParaRPr lang="en-US" b="1" dirty="0">
              <a:solidFill>
                <a:srgbClr val="00B05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Lê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văn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quang</a:t>
            </a:r>
            <a:endParaRPr lang="en-US" b="1" dirty="0">
              <a:solidFill>
                <a:srgbClr val="00B05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Trần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hữu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hùng</a:t>
            </a:r>
            <a:endParaRPr lang="en-US" b="1" dirty="0">
              <a:solidFill>
                <a:srgbClr val="00B05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Trần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thị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thùy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linh</a:t>
            </a:r>
            <a:endParaRPr lang="en-US" b="1" dirty="0">
              <a:solidFill>
                <a:srgbClr val="00B050"/>
              </a:solidFill>
            </a:endParaRPr>
          </a:p>
          <a:p>
            <a:pPr algn="just"/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49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01" y="1537855"/>
            <a:ext cx="9356772" cy="475210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8387" y="-99958"/>
            <a:ext cx="10058400" cy="1450757"/>
          </a:xfrm>
        </p:spPr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người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dùng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Trang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đăng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ký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491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6" y="1414174"/>
            <a:ext cx="9174796" cy="488964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6096" y="-86102"/>
            <a:ext cx="10058400" cy="1450757"/>
          </a:xfrm>
        </p:spPr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người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dùng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rgbClr val="C00000"/>
                </a:solidFill>
              </a:rPr>
              <a:t>Trang</a:t>
            </a:r>
            <a:r>
              <a:rPr lang="en-US" dirty="0">
                <a:solidFill>
                  <a:srgbClr val="C00000"/>
                </a:solidFill>
              </a:rPr>
              <a:t> tin </a:t>
            </a:r>
            <a:r>
              <a:rPr lang="en-US" dirty="0" err="1">
                <a:solidFill>
                  <a:srgbClr val="C00000"/>
                </a:solidFill>
              </a:rPr>
              <a:t>tức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9301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96" y="1414174"/>
            <a:ext cx="9278781" cy="494506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8387" y="-99952"/>
            <a:ext cx="10058400" cy="1450757"/>
          </a:xfrm>
        </p:spPr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người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dùng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Trang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sản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phẩm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8387" y="-86097"/>
            <a:ext cx="10058400" cy="1450757"/>
          </a:xfrm>
        </p:spPr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người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dùng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Tìm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kiếm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23" y="2142692"/>
            <a:ext cx="11408093" cy="397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9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7" y="1441883"/>
            <a:ext cx="10216889" cy="486193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8387" y="-99952"/>
            <a:ext cx="10058400" cy="1450757"/>
          </a:xfrm>
        </p:spPr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người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dùng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rgbClr val="C00000"/>
                </a:solidFill>
              </a:rPr>
              <a:t>Kết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quả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tìm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kiếm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8390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67" y="1428028"/>
            <a:ext cx="10189639" cy="483422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8386" y="-92004"/>
            <a:ext cx="10058400" cy="1450757"/>
          </a:xfrm>
        </p:spPr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người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dùng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rgbClr val="C00000"/>
                </a:solidFill>
              </a:rPr>
              <a:t>Xem</a:t>
            </a:r>
            <a:r>
              <a:rPr lang="en-US" dirty="0">
                <a:solidFill>
                  <a:srgbClr val="C00000"/>
                </a:solidFill>
              </a:rPr>
              <a:t> chi </a:t>
            </a:r>
            <a:r>
              <a:rPr lang="en-US" dirty="0" err="1">
                <a:solidFill>
                  <a:srgbClr val="C00000"/>
                </a:solidFill>
              </a:rPr>
              <a:t>tiết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sản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phẩm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1760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1" y="1414174"/>
            <a:ext cx="11893552" cy="479266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8387" y="-72260"/>
            <a:ext cx="10058400" cy="1450757"/>
          </a:xfrm>
        </p:spPr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người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dùng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Trang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thanh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toán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9" y="1489337"/>
            <a:ext cx="11608016" cy="48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89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6" y="1414175"/>
            <a:ext cx="10238522" cy="479266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8387" y="-99952"/>
            <a:ext cx="10058400" cy="1450757"/>
          </a:xfrm>
        </p:spPr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người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dùng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Trang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góp</a:t>
            </a:r>
            <a:r>
              <a:rPr lang="en-US" dirty="0">
                <a:solidFill>
                  <a:srgbClr val="C00000"/>
                </a:solidFill>
              </a:rPr>
              <a:t> ý</a:t>
            </a:r>
          </a:p>
        </p:txBody>
      </p:sp>
    </p:spTree>
    <p:extLst>
      <p:ext uri="{BB962C8B-B14F-4D97-AF65-F5344CB8AC3E}">
        <p14:creationId xmlns:p14="http://schemas.microsoft.com/office/powerpoint/2010/main" val="309965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Admin: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rgbClr val="C00000"/>
                </a:solidFill>
              </a:rPr>
              <a:t>Đăng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nhập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1" y="1918126"/>
            <a:ext cx="10915892" cy="4011620"/>
          </a:xfrm>
        </p:spPr>
      </p:pic>
    </p:spTree>
    <p:extLst>
      <p:ext uri="{BB962C8B-B14F-4D97-AF65-F5344CB8AC3E}">
        <p14:creationId xmlns:p14="http://schemas.microsoft.com/office/powerpoint/2010/main" val="97751935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Admin: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rgbClr val="C00000"/>
                </a:solidFill>
              </a:rPr>
              <a:t>Trang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chủ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52" y="1475687"/>
            <a:ext cx="10400070" cy="4814276"/>
          </a:xfrm>
        </p:spPr>
      </p:pic>
    </p:spTree>
    <p:extLst>
      <p:ext uri="{BB962C8B-B14F-4D97-AF65-F5344CB8AC3E}">
        <p14:creationId xmlns:p14="http://schemas.microsoft.com/office/powerpoint/2010/main" val="4075875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98852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C00000"/>
                </a:solidFill>
              </a:rPr>
              <a:t>Bố cục</a:t>
            </a:r>
            <a:endParaRPr lang="en-US" sz="5300" dirty="0">
              <a:solidFill>
                <a:srgbClr val="C00000"/>
              </a:solidFill>
            </a:endParaRP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738E19B8-42B1-462C-AD55-5AD4F350F7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391078"/>
              </p:ext>
            </p:extLst>
          </p:nvPr>
        </p:nvGraphicFramePr>
        <p:xfrm>
          <a:off x="369820" y="1687133"/>
          <a:ext cx="11452986" cy="4624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685473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Admin: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rgbClr val="C00000"/>
                </a:solidFill>
              </a:rPr>
              <a:t>Đơn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đặt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hàng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27" y="1483447"/>
            <a:ext cx="10144719" cy="4792662"/>
          </a:xfrm>
        </p:spPr>
      </p:pic>
    </p:spTree>
    <p:extLst>
      <p:ext uri="{BB962C8B-B14F-4D97-AF65-F5344CB8AC3E}">
        <p14:creationId xmlns:p14="http://schemas.microsoft.com/office/powerpoint/2010/main" val="391378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Admin: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rgbClr val="C00000"/>
                </a:solidFill>
              </a:rPr>
              <a:t>Quản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lý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sản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phẩm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39" y="1461836"/>
            <a:ext cx="8317051" cy="48203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07" y="1461835"/>
            <a:ext cx="9528513" cy="48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Admin: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rgbClr val="C00000"/>
                </a:solidFill>
              </a:rPr>
              <a:t>Xem</a:t>
            </a:r>
            <a:r>
              <a:rPr lang="en-US" dirty="0">
                <a:solidFill>
                  <a:srgbClr val="C00000"/>
                </a:solidFill>
              </a:rPr>
              <a:t> chi </a:t>
            </a:r>
            <a:r>
              <a:rPr lang="en-US" dirty="0" err="1">
                <a:solidFill>
                  <a:srgbClr val="C00000"/>
                </a:solidFill>
              </a:rPr>
              <a:t>tiết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26" y="1469592"/>
            <a:ext cx="10653121" cy="4848080"/>
          </a:xfrm>
        </p:spPr>
      </p:pic>
    </p:spTree>
    <p:extLst>
      <p:ext uri="{BB962C8B-B14F-4D97-AF65-F5344CB8AC3E}">
        <p14:creationId xmlns:p14="http://schemas.microsoft.com/office/powerpoint/2010/main" val="54063678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Admin: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rgbClr val="C00000"/>
                </a:solidFill>
              </a:rPr>
              <a:t>Cập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nhật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11" y="1461835"/>
            <a:ext cx="9969676" cy="475885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7" y="1461834"/>
            <a:ext cx="10058400" cy="47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6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Admin: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Delete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52" y="1511155"/>
            <a:ext cx="10033235" cy="4806517"/>
          </a:xfrm>
        </p:spPr>
      </p:pic>
    </p:spTree>
    <p:extLst>
      <p:ext uri="{BB962C8B-B14F-4D97-AF65-F5344CB8AC3E}">
        <p14:creationId xmlns:p14="http://schemas.microsoft.com/office/powerpoint/2010/main" val="159340703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:</a:t>
            </a:r>
            <a:r>
              <a:rPr lang="en-US" dirty="0">
                <a:hlinkClick r:id="rId2"/>
              </a:rPr>
              <a:t> http://freestyleshoponline.somee.com</a:t>
            </a:r>
            <a:endParaRPr lang="en-US" dirty="0"/>
          </a:p>
          <a:p>
            <a:r>
              <a:rPr lang="en-US" dirty="0"/>
              <a:t>Link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http://freestyleshoponline.somee.com/quan-tri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02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C00000"/>
                </a:solidFill>
              </a:rPr>
              <a:t>Kế hoạch phát triển trong t</a:t>
            </a:r>
            <a:r>
              <a:rPr lang="vi-VN">
                <a:solidFill>
                  <a:srgbClr val="C00000"/>
                </a:solidFill>
              </a:rPr>
              <a:t>ư</a:t>
            </a:r>
            <a:r>
              <a:rPr lang="en-US">
                <a:solidFill>
                  <a:srgbClr val="C00000"/>
                </a:solidFill>
              </a:rPr>
              <a:t>ơng lai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17319"/>
            <a:ext cx="10058400" cy="5131761"/>
          </a:xfrm>
        </p:spPr>
        <p:txBody>
          <a:bodyPr>
            <a:normAutofit/>
          </a:bodyPr>
          <a:lstStyle/>
          <a:p>
            <a:r>
              <a:rPr lang="en-US"/>
              <a:t>- Tạo chart thống kê lời lãi, doanh thu, tầng xuất mua hàng</a:t>
            </a:r>
          </a:p>
          <a:p>
            <a:r>
              <a:rPr lang="en-US"/>
              <a:t>- Tích hợp RSS đọc tin tức</a:t>
            </a:r>
          </a:p>
          <a:p>
            <a:r>
              <a:rPr lang="en-US"/>
              <a:t>- Tích hợp đăng nhập mua hàng bằng tài khoản mạng xã hội (Facebook, Google).</a:t>
            </a:r>
          </a:p>
          <a:p>
            <a:r>
              <a:rPr lang="en-US"/>
              <a:t>- Đa dạng trang chi tiết sản phẩm (Hiển thị nhiều hình ảnh bằng slide, Chọn đ</a:t>
            </a:r>
            <a:r>
              <a:rPr lang="vi-VN"/>
              <a:t>ư</a:t>
            </a:r>
            <a:r>
              <a:rPr lang="en-US"/>
              <a:t>ợc nhiều thông số nh</a:t>
            </a:r>
            <a:r>
              <a:rPr lang="vi-VN"/>
              <a:t>ư</a:t>
            </a:r>
            <a:r>
              <a:rPr lang="en-US"/>
              <a:t> size, màu sắc)</a:t>
            </a:r>
          </a:p>
          <a:p>
            <a:r>
              <a:rPr lang="en-US"/>
              <a:t>- Đánh giá, bình luận chi tiết cho từng sản phẩm(Rating)</a:t>
            </a:r>
          </a:p>
          <a:p>
            <a:r>
              <a:rPr lang="en-US"/>
              <a:t>- C</a:t>
            </a:r>
            <a:r>
              <a:rPr lang="vi-VN"/>
              <a:t>ơ</a:t>
            </a:r>
            <a:r>
              <a:rPr lang="en-US"/>
              <a:t> chế g</a:t>
            </a:r>
            <a:r>
              <a:rPr lang="vi-VN"/>
              <a:t>ơ</a:t>
            </a:r>
            <a:r>
              <a:rPr lang="en-US"/>
              <a:t>̣i ý sản phẩm thông minh cho lần truy cập gần nhất</a:t>
            </a:r>
          </a:p>
          <a:p>
            <a:r>
              <a:rPr lang="en-US"/>
              <a:t>- Tổ chức bán hàng theo nhóm khách hàng (Vip member, Standard member…)</a:t>
            </a:r>
          </a:p>
          <a:p>
            <a:r>
              <a:rPr lang="en-US"/>
              <a:t>- Tích hợp thanh toán online với Paypal, Zalo Pay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6956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2000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98852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C00000"/>
                </a:solidFill>
              </a:rPr>
              <a:t>Phân tích thiết kế database</a:t>
            </a:r>
            <a:endParaRPr lang="en-US" sz="53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C65DD-313F-4BD6-966A-6C899905EF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03" y="1385456"/>
            <a:ext cx="8130900" cy="49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8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98852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C00000"/>
                </a:solidFill>
              </a:rPr>
              <a:t>Phân tích thiết kế database</a:t>
            </a:r>
            <a:endParaRPr lang="en-US" sz="53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3FE7E-37B5-4356-AB78-80110C04DA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43469" y="1385456"/>
            <a:ext cx="53435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1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98852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C00000"/>
                </a:solidFill>
              </a:rPr>
              <a:t>Phân tích thiết kế database</a:t>
            </a:r>
            <a:endParaRPr lang="en-US" sz="53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E0C2A-4CA4-4A0F-82C9-561F9FA16A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60" y="1385456"/>
            <a:ext cx="9127679" cy="49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81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98852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C00000"/>
                </a:solidFill>
              </a:rPr>
              <a:t>Phân tích thiết kế database</a:t>
            </a:r>
            <a:endParaRPr lang="en-US" sz="53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AABFC-2A32-40C1-BFA5-7258983BC0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85456"/>
            <a:ext cx="10332720" cy="48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98852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C00000"/>
                </a:solidFill>
              </a:rPr>
              <a:t>Khởi tạo project</a:t>
            </a:r>
            <a:endParaRPr lang="en-US" sz="53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0202B-84C9-4D65-9ED6-607C6F197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1638299"/>
            <a:ext cx="3721855" cy="4633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D5B011-3606-4C84-A518-5E45572B6F4C}"/>
              </a:ext>
            </a:extLst>
          </p:cNvPr>
          <p:cNvSpPr txBox="1"/>
          <p:nvPr/>
        </p:nvSpPr>
        <p:spPr>
          <a:xfrm>
            <a:off x="4819134" y="1638299"/>
            <a:ext cx="6722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FF0000"/>
                </a:solidFill>
                <a:latin typeface="+mj-lt"/>
              </a:rPr>
              <a:t>Tầng Common: </a:t>
            </a:r>
            <a:r>
              <a:rPr lang="en-US" sz="2400">
                <a:latin typeface="+mj-lt"/>
              </a:rPr>
              <a:t>Ch</a:t>
            </a:r>
            <a:r>
              <a:rPr lang="vi-VN" sz="2400">
                <a:latin typeface="+mj-lt"/>
              </a:rPr>
              <a:t>ư</a:t>
            </a:r>
            <a:r>
              <a:rPr lang="en-US" sz="2400">
                <a:latin typeface="+mj-lt"/>
              </a:rPr>
              <a:t>́a các thành phần dùng chung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FF0000"/>
                </a:solidFill>
                <a:latin typeface="+mj-lt"/>
              </a:rPr>
              <a:t>Tầng Model: </a:t>
            </a:r>
            <a:r>
              <a:rPr lang="en-US" sz="2400">
                <a:latin typeface="+mj-lt"/>
              </a:rPr>
              <a:t>Chứa các class t</a:t>
            </a:r>
            <a:r>
              <a:rPr lang="vi-VN" sz="2400">
                <a:latin typeface="+mj-lt"/>
              </a:rPr>
              <a:t>ư</a:t>
            </a:r>
            <a:r>
              <a:rPr lang="en-US" sz="2400">
                <a:latin typeface="+mj-lt"/>
              </a:rPr>
              <a:t>ơng ứng với từng bảng trong database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FF0000"/>
                </a:solidFill>
                <a:latin typeface="+mj-lt"/>
              </a:rPr>
              <a:t>Tầng WebApp: </a:t>
            </a:r>
            <a:r>
              <a:rPr lang="en-US" sz="2400">
                <a:latin typeface="+mj-lt"/>
              </a:rPr>
              <a:t>Ch</a:t>
            </a:r>
            <a:r>
              <a:rPr lang="vi-VN" sz="2400">
                <a:latin typeface="+mj-lt"/>
              </a:rPr>
              <a:t>ư</a:t>
            </a:r>
            <a:r>
              <a:rPr lang="en-US" sz="2400">
                <a:latin typeface="+mj-lt"/>
              </a:rPr>
              <a:t>́a controller, view và các thành phần khác</a:t>
            </a:r>
          </a:p>
        </p:txBody>
      </p:sp>
    </p:spTree>
    <p:extLst>
      <p:ext uri="{BB962C8B-B14F-4D97-AF65-F5344CB8AC3E}">
        <p14:creationId xmlns:p14="http://schemas.microsoft.com/office/powerpoint/2010/main" val="2378276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98852"/>
          </a:xfrm>
        </p:spPr>
        <p:txBody>
          <a:bodyPr>
            <a:normAutofit fontScale="90000"/>
          </a:bodyPr>
          <a:lstStyle/>
          <a:p>
            <a:pPr algn="r"/>
            <a:r>
              <a:rPr lang="en-US" sz="2700" dirty="0" err="1">
                <a:solidFill>
                  <a:srgbClr val="C00000"/>
                </a:solidFill>
              </a:rPr>
              <a:t>Giao</a:t>
            </a:r>
            <a:r>
              <a:rPr lang="en-US" sz="2700" dirty="0">
                <a:solidFill>
                  <a:srgbClr val="C00000"/>
                </a:solidFill>
              </a:rPr>
              <a:t> </a:t>
            </a:r>
            <a:r>
              <a:rPr lang="en-US" sz="2700" dirty="0" err="1">
                <a:solidFill>
                  <a:srgbClr val="C00000"/>
                </a:solidFill>
              </a:rPr>
              <a:t>diện</a:t>
            </a:r>
            <a:r>
              <a:rPr lang="en-US" sz="2700" dirty="0">
                <a:solidFill>
                  <a:srgbClr val="C00000"/>
                </a:solidFill>
              </a:rPr>
              <a:t> </a:t>
            </a:r>
            <a:r>
              <a:rPr lang="en-US" sz="2700" dirty="0" err="1">
                <a:solidFill>
                  <a:srgbClr val="C00000"/>
                </a:solidFill>
              </a:rPr>
              <a:t>người</a:t>
            </a:r>
            <a:r>
              <a:rPr lang="en-US" sz="2700" dirty="0">
                <a:solidFill>
                  <a:srgbClr val="C00000"/>
                </a:solidFill>
              </a:rPr>
              <a:t> </a:t>
            </a:r>
            <a:r>
              <a:rPr lang="en-US" sz="2700" dirty="0" err="1">
                <a:solidFill>
                  <a:srgbClr val="C00000"/>
                </a:solidFill>
              </a:rPr>
              <a:t>dùng</a:t>
            </a:r>
            <a:r>
              <a:rPr lang="en-US" sz="2700" dirty="0">
                <a:solidFill>
                  <a:srgbClr val="C00000"/>
                </a:solidFill>
              </a:rPr>
              <a:t>: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5300" dirty="0" err="1">
                <a:solidFill>
                  <a:srgbClr val="C00000"/>
                </a:solidFill>
              </a:rPr>
              <a:t>Trang</a:t>
            </a:r>
            <a:r>
              <a:rPr lang="en-US" sz="5300" dirty="0">
                <a:solidFill>
                  <a:srgbClr val="C00000"/>
                </a:solidFill>
              </a:rPr>
              <a:t> </a:t>
            </a:r>
            <a:r>
              <a:rPr lang="en-US" sz="5300" dirty="0" err="1">
                <a:solidFill>
                  <a:srgbClr val="C00000"/>
                </a:solidFill>
              </a:rPr>
              <a:t>chủ</a:t>
            </a:r>
            <a:endParaRPr lang="en-US" sz="5300" dirty="0">
              <a:solidFill>
                <a:srgbClr val="C00000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457" y="1875905"/>
            <a:ext cx="8312045" cy="4429846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75905"/>
            <a:ext cx="10058400" cy="44298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75905"/>
            <a:ext cx="10058400" cy="4233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737360"/>
            <a:ext cx="10058400" cy="45683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8" y="1875905"/>
            <a:ext cx="10058400" cy="42339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8" y="2891211"/>
            <a:ext cx="10058400" cy="33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3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660" y="-37448"/>
            <a:ext cx="10058400" cy="1450757"/>
          </a:xfrm>
        </p:spPr>
        <p:txBody>
          <a:bodyPr/>
          <a:lstStyle/>
          <a:p>
            <a:pPr algn="r"/>
            <a:r>
              <a:rPr lang="en-US" sz="2400" dirty="0" err="1">
                <a:solidFill>
                  <a:srgbClr val="C00000"/>
                </a:solidFill>
              </a:rPr>
              <a:t>Giao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diện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người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dùng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rgbClr val="C00000"/>
                </a:solidFill>
              </a:rPr>
              <a:t>Trang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đăng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nhập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50" y="1413309"/>
            <a:ext cx="9098433" cy="4848946"/>
          </a:xfrm>
        </p:spPr>
      </p:pic>
    </p:spTree>
    <p:extLst>
      <p:ext uri="{BB962C8B-B14F-4D97-AF65-F5344CB8AC3E}">
        <p14:creationId xmlns:p14="http://schemas.microsoft.com/office/powerpoint/2010/main" val="30120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166</TotalTime>
  <Words>366</Words>
  <Application>Microsoft Office PowerPoint</Application>
  <PresentationFormat>Widescreen</PresentationFormat>
  <Paragraphs>59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Retrospect</vt:lpstr>
      <vt:lpstr> Bảo vệ KTMH:     ASP.NET MVC 5    Đề tài: Website bán giày</vt:lpstr>
      <vt:lpstr>Bố cục</vt:lpstr>
      <vt:lpstr>Phân tích thiết kế database</vt:lpstr>
      <vt:lpstr>Phân tích thiết kế database</vt:lpstr>
      <vt:lpstr>Phân tích thiết kế database</vt:lpstr>
      <vt:lpstr>Phân tích thiết kế database</vt:lpstr>
      <vt:lpstr>Khởi tạo project</vt:lpstr>
      <vt:lpstr>Giao diện người dùng:  Trang chủ</vt:lpstr>
      <vt:lpstr>Giao diện người dùng:  Trang đăng nhập</vt:lpstr>
      <vt:lpstr>Giao diện người dùng:  Trang đăng ký</vt:lpstr>
      <vt:lpstr>Giao diện người dùng:  Trang tin tức</vt:lpstr>
      <vt:lpstr>Giao diện người dùng:  Trang sản phẩm</vt:lpstr>
      <vt:lpstr>Giao diện người dùng:  Tìm kiếm </vt:lpstr>
      <vt:lpstr>Giao diện người dùng:  Kết quả tìm kiếm</vt:lpstr>
      <vt:lpstr>Giao diện người dùng:  Xem chi tiết sản phẩm</vt:lpstr>
      <vt:lpstr>Giao diện người dùng:  Trang thanh toán</vt:lpstr>
      <vt:lpstr>Giao diện người dùng:  Trang góp ý</vt:lpstr>
      <vt:lpstr>Giao diện Admin: Đăng nhập</vt:lpstr>
      <vt:lpstr>Giao diện Admin: Trang chủ</vt:lpstr>
      <vt:lpstr>Giao diện Admin: Đơn đặt hàng</vt:lpstr>
      <vt:lpstr>Giao diện Admin: Quản lý sản phẩm</vt:lpstr>
      <vt:lpstr>Giao diện Admin: Xem chi tiết</vt:lpstr>
      <vt:lpstr>Giao diện Admin: Cập nhật</vt:lpstr>
      <vt:lpstr>Giao diện Admin: Delete</vt:lpstr>
      <vt:lpstr>Demo</vt:lpstr>
      <vt:lpstr>Kế hoạch phát triển trong tương lai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Bảo vệ kết thúc môn học: ASP.NET MVC Đề tài: Website bán giày</dc:title>
  <dc:creator>Toan The</dc:creator>
  <cp:lastModifiedBy>Đinh Thành Nghĩa</cp:lastModifiedBy>
  <cp:revision>47</cp:revision>
  <dcterms:created xsi:type="dcterms:W3CDTF">2019-06-20T01:33:17Z</dcterms:created>
  <dcterms:modified xsi:type="dcterms:W3CDTF">2019-06-21T17:31:00Z</dcterms:modified>
</cp:coreProperties>
</file>